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igure supplement 3e histone raw data.ti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4860032" y="1916832"/>
            <a:ext cx="3203448" cy="2392680"/>
          </a:xfrm>
          <a:prstGeom prst="rect">
            <a:avLst/>
          </a:prstGeom>
        </p:spPr>
      </p:pic>
      <p:pic>
        <p:nvPicPr>
          <p:cNvPr id="5" name="图片 4" descr="Figure supplement 3e isw1-flag raw data.ti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971600" y="1916832"/>
            <a:ext cx="3203448" cy="23926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8F1B918-5CE1-4D79-8A6B-83E84F132F9D}"/>
              </a:ext>
            </a:extLst>
          </p:cNvPr>
          <p:cNvSpPr txBox="1"/>
          <p:nvPr/>
        </p:nvSpPr>
        <p:spPr>
          <a:xfrm>
            <a:off x="179512" y="271681"/>
            <a:ext cx="41571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Figure 5- </a:t>
            </a:r>
            <a:r>
              <a:rPr lang="en-GB" altLang="zh-CN" sz="1200" dirty="0" smtClean="0"/>
              <a:t>Figure</a:t>
            </a:r>
            <a:r>
              <a:rPr lang="en-GB" sz="1200" dirty="0" smtClean="0"/>
              <a:t> </a:t>
            </a:r>
            <a:r>
              <a:rPr lang="en-GB" sz="1200" dirty="0" smtClean="0"/>
              <a:t>supplement </a:t>
            </a:r>
            <a:r>
              <a:rPr lang="en-GB" sz="1200" dirty="0" smtClean="0"/>
              <a:t>1e </a:t>
            </a:r>
            <a:r>
              <a:rPr lang="en-GB" altLang="zh-CN" sz="1200" dirty="0" smtClean="0"/>
              <a:t> </a:t>
            </a:r>
            <a:r>
              <a:rPr lang="en-GB" altLang="zh-CN" sz="1200" dirty="0" smtClean="0"/>
              <a:t>Isw1 mutation strain constructs</a:t>
            </a:r>
            <a:endParaRPr lang="en-GB" altLang="zh-CN" sz="1200" dirty="0"/>
          </a:p>
        </p:txBody>
      </p:sp>
      <p:sp>
        <p:nvSpPr>
          <p:cNvPr id="8" name="矩形 7"/>
          <p:cNvSpPr/>
          <p:nvPr/>
        </p:nvSpPr>
        <p:spPr>
          <a:xfrm>
            <a:off x="2195736" y="2132856"/>
            <a:ext cx="79208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2195736" y="1412776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10" name="右大括号 9"/>
          <p:cNvSpPr/>
          <p:nvPr/>
        </p:nvSpPr>
        <p:spPr>
          <a:xfrm>
            <a:off x="3995936" y="2060848"/>
            <a:ext cx="288032" cy="180020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3059832" y="2276872"/>
            <a:ext cx="21602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4283968" y="2751311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cxnSp>
        <p:nvCxnSpPr>
          <p:cNvPr id="13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2232248" y="1628800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111613" y="1845907"/>
            <a:ext cx="4144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261146" y="1779415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K89Q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446972" y="1779415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585182" y="1743411"/>
            <a:ext cx="619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K113Q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84168" y="2348880"/>
            <a:ext cx="86409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右大括号 19"/>
          <p:cNvSpPr/>
          <p:nvPr/>
        </p:nvSpPr>
        <p:spPr>
          <a:xfrm>
            <a:off x="7812360" y="2132856"/>
            <a:ext cx="288032" cy="1656184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7020272" y="2492896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8136904" y="2708920"/>
            <a:ext cx="82758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Histone</a:t>
            </a:r>
            <a:r>
              <a:rPr lang="en-US" sz="1200" dirty="0" smtClean="0"/>
              <a:t> 3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259632" y="1513397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cxnSp>
        <p:nvCxnSpPr>
          <p:cNvPr id="36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1296144" y="1729421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175509" y="1946528"/>
            <a:ext cx="4144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325042" y="1880036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K89Q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510868" y="1880036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649078" y="1844032"/>
            <a:ext cx="619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K113Q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131840" y="1513397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cxnSp>
        <p:nvCxnSpPr>
          <p:cNvPr id="42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3168352" y="1729421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047717" y="1946528"/>
            <a:ext cx="4144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197250" y="1880036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K89Q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383076" y="1880036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521286" y="1844032"/>
            <a:ext cx="619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K113Q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6084168" y="1628800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cxnSp>
        <p:nvCxnSpPr>
          <p:cNvPr id="48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6120680" y="1844824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000045" y="2061931"/>
            <a:ext cx="4144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149578" y="1995439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K89Q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335404" y="1995439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473614" y="1959435"/>
            <a:ext cx="619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K113Q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5148064" y="1657413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cxnSp>
        <p:nvCxnSpPr>
          <p:cNvPr id="54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5184576" y="1873437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063941" y="2090544"/>
            <a:ext cx="4144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213474" y="2024052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K89Q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399300" y="2024052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537510" y="1988048"/>
            <a:ext cx="619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K113Q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7020272" y="1628800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cxnSp>
        <p:nvCxnSpPr>
          <p:cNvPr id="60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7056784" y="1844824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936149" y="2061931"/>
            <a:ext cx="4144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085682" y="1995439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K89Q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271508" y="1995439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409718" y="1959435"/>
            <a:ext cx="619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K113Q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331640" y="3933056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cxnSp>
        <p:nvCxnSpPr>
          <p:cNvPr id="66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1331640" y="3933056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247517" y="3397720"/>
            <a:ext cx="4144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397050" y="3464212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K89R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582876" y="3464212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721086" y="3500216"/>
            <a:ext cx="619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K113R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2267744" y="3944089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cxnSp>
        <p:nvCxnSpPr>
          <p:cNvPr id="72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2267744" y="3944089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183621" y="3408753"/>
            <a:ext cx="4144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333154" y="3475245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K89R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518980" y="3475245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657190" y="3511249"/>
            <a:ext cx="619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K113R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203848" y="3976452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cxnSp>
        <p:nvCxnSpPr>
          <p:cNvPr id="78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3203848" y="3976452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119725" y="3441116"/>
            <a:ext cx="4144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269258" y="3507608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K89R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455084" y="3507608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593294" y="3543612"/>
            <a:ext cx="619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K113R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5148064" y="4264484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cxnSp>
        <p:nvCxnSpPr>
          <p:cNvPr id="84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5148064" y="4264484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063941" y="3729148"/>
            <a:ext cx="4144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213474" y="3795640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K89R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399300" y="3795640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537510" y="3831644"/>
            <a:ext cx="619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K113R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6084168" y="4192476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cxnSp>
        <p:nvCxnSpPr>
          <p:cNvPr id="90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6084168" y="4192476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000045" y="3657140"/>
            <a:ext cx="4144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149578" y="3723632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K89R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335404" y="3723632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473614" y="3759636"/>
            <a:ext cx="619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K113R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7092280" y="4160113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cxnSp>
        <p:nvCxnSpPr>
          <p:cNvPr id="96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7092280" y="4160113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008157" y="3624777"/>
            <a:ext cx="4144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157690" y="3691269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K89R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343516" y="3691269"/>
            <a:ext cx="547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481726" y="3727273"/>
            <a:ext cx="619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K113R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Office PowerPoint</Application>
  <PresentationFormat>全屏显示(4:3)</PresentationFormat>
  <Paragraphs>67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Dell</dc:creator>
  <cp:lastModifiedBy>Windows 用户</cp:lastModifiedBy>
  <cp:revision>3</cp:revision>
  <dcterms:created xsi:type="dcterms:W3CDTF">2022-12-24T11:18:29Z</dcterms:created>
  <dcterms:modified xsi:type="dcterms:W3CDTF">2023-07-18T14:08:01Z</dcterms:modified>
</cp:coreProperties>
</file>